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7315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92"/>
  </p:normalViewPr>
  <p:slideViewPr>
    <p:cSldViewPr snapToGrid="0" snapToObjects="1" showGuides="1">
      <p:cViewPr varScale="1">
        <p:scale>
          <a:sx n="96" d="100"/>
          <a:sy n="96" d="100"/>
        </p:scale>
        <p:origin x="1856" y="168"/>
      </p:cViewPr>
      <p:guideLst>
        <p:guide orient="horz" pos="2160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22363"/>
            <a:ext cx="6217920" cy="238760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8"/>
            <a:ext cx="5486400" cy="1655762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4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65125"/>
            <a:ext cx="157734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65125"/>
            <a:ext cx="464058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6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709740"/>
            <a:ext cx="6309360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589465"/>
            <a:ext cx="6309360" cy="1500187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25625"/>
            <a:ext cx="3108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825625"/>
            <a:ext cx="3108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127"/>
            <a:ext cx="63093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681163"/>
            <a:ext cx="3094672" cy="82391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505075"/>
            <a:ext cx="309467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681163"/>
            <a:ext cx="3109913" cy="82391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505075"/>
            <a:ext cx="310991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9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57200"/>
            <a:ext cx="2359342" cy="160020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987427"/>
            <a:ext cx="3703320" cy="487362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057400"/>
            <a:ext cx="2359342" cy="3811588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57200"/>
            <a:ext cx="2359342" cy="160020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987427"/>
            <a:ext cx="3703320" cy="487362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057400"/>
            <a:ext cx="2359342" cy="3811588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65127"/>
            <a:ext cx="6309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25625"/>
            <a:ext cx="6309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356352"/>
            <a:ext cx="164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43EB-EDA7-D24C-8918-685F4785DCA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356352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356352"/>
            <a:ext cx="164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4A80-4500-BC41-93D0-6FE5402B7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7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2A49B6-908D-734D-B5E8-C13A5BDD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812" y="0"/>
            <a:ext cx="7664824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A00BE8-5CDE-754F-99F7-5FE8303605BC}"/>
              </a:ext>
            </a:extLst>
          </p:cNvPr>
          <p:cNvCxnSpPr/>
          <p:nvPr/>
        </p:nvCxnSpPr>
        <p:spPr>
          <a:xfrm>
            <a:off x="500066" y="800099"/>
            <a:ext cx="0" cy="19145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5AB460-0A70-C44E-B856-3E8D97DF5EC4}"/>
              </a:ext>
            </a:extLst>
          </p:cNvPr>
          <p:cNvCxnSpPr/>
          <p:nvPr/>
        </p:nvCxnSpPr>
        <p:spPr>
          <a:xfrm>
            <a:off x="528641" y="4467230"/>
            <a:ext cx="0" cy="19145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B8C47C-B4B4-5B4B-BD53-6338F55B4E6D}"/>
              </a:ext>
            </a:extLst>
          </p:cNvPr>
          <p:cNvSpPr txBox="1"/>
          <p:nvPr/>
        </p:nvSpPr>
        <p:spPr>
          <a:xfrm rot="16200000">
            <a:off x="-387978" y="3425475"/>
            <a:ext cx="153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Mature,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-25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3BA1D-2776-6A46-8476-85CB60A5009A}"/>
              </a:ext>
            </a:extLst>
          </p:cNvPr>
          <p:cNvSpPr txBox="1"/>
          <p:nvPr/>
        </p:nvSpPr>
        <p:spPr>
          <a:xfrm rot="16200000">
            <a:off x="-317361" y="1586981"/>
            <a:ext cx="139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75A8C-5927-794A-9B40-381C4396694F}"/>
              </a:ext>
            </a:extLst>
          </p:cNvPr>
          <p:cNvSpPr txBox="1"/>
          <p:nvPr/>
        </p:nvSpPr>
        <p:spPr>
          <a:xfrm rot="16200000">
            <a:off x="-317362" y="5192199"/>
            <a:ext cx="139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Dissipating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640D2-026E-9A4F-83E8-033ADBAC9322}"/>
              </a:ext>
            </a:extLst>
          </p:cNvPr>
          <p:cNvSpPr txBox="1"/>
          <p:nvPr/>
        </p:nvSpPr>
        <p:spPr>
          <a:xfrm>
            <a:off x="2173355" y="479070"/>
            <a:ext cx="54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-12h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704F4-09AD-6F46-B515-830F69F35198}"/>
              </a:ext>
            </a:extLst>
          </p:cNvPr>
          <p:cNvSpPr txBox="1"/>
          <p:nvPr/>
        </p:nvSpPr>
        <p:spPr>
          <a:xfrm>
            <a:off x="2173354" y="1757361"/>
            <a:ext cx="54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85DE5-3651-4149-B8F6-A543DCE6E690}"/>
              </a:ext>
            </a:extLst>
          </p:cNvPr>
          <p:cNvSpPr txBox="1"/>
          <p:nvPr/>
        </p:nvSpPr>
        <p:spPr>
          <a:xfrm>
            <a:off x="2173354" y="3069145"/>
            <a:ext cx="54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504F2-5FB9-7847-B3E1-505A594C2C02}"/>
              </a:ext>
            </a:extLst>
          </p:cNvPr>
          <p:cNvSpPr txBox="1"/>
          <p:nvPr/>
        </p:nvSpPr>
        <p:spPr>
          <a:xfrm>
            <a:off x="2146850" y="4328730"/>
            <a:ext cx="54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+6h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6A45E-B46B-754E-8204-3DE07F8B47E3}"/>
              </a:ext>
            </a:extLst>
          </p:cNvPr>
          <p:cNvSpPr txBox="1"/>
          <p:nvPr/>
        </p:nvSpPr>
        <p:spPr>
          <a:xfrm>
            <a:off x="2146850" y="5583032"/>
            <a:ext cx="54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+12h</a:t>
            </a:r>
          </a:p>
        </p:txBody>
      </p:sp>
    </p:spTree>
    <p:extLst>
      <p:ext uri="{BB962C8B-B14F-4D97-AF65-F5344CB8AC3E}">
        <p14:creationId xmlns:p14="http://schemas.microsoft.com/office/powerpoint/2010/main" val="217025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14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2022-10-05T03:58:14Z</dcterms:created>
  <dcterms:modified xsi:type="dcterms:W3CDTF">2022-10-06T14:17:50Z</dcterms:modified>
</cp:coreProperties>
</file>